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DEAA7F-9E63-4120-99D9-101386C958C9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B074E46-F8A0-4F1B-8180-75AB65EC9A5B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5FAD422-F85E-4698-AFAE-23239D5159E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163224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4F5E84-2FDE-4FAD-B580-CDF906447F74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163224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DEF2F6-7BF9-43F1-8777-0B414989277D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163224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879D40-A22A-41F4-A39A-5230396F4415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163224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643283-4DEF-4A06-8546-EA4C6D5A3009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37BDCC-2E42-4188-8BA0-B35BAF59352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D26C8C-1B71-4607-B64B-60747D1D69EF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F5D2DE0-B9C1-4405-BBF9-89A30493035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3C5425-FB1A-41DE-8924-F67A7A7DDF4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FB87EA-F2F4-4DB9-B5F0-643ED6B83D88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53290CA-EE3C-4A6E-ABBA-7C19A2E9BDB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AA86F4C-9DFA-4730-B753-AF7408F2AA8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1489680"/>
            <a:ext cx="8517600" cy="55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275DCC8-0369-4815-9A85-78B7ADC237C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9F74B9-79B3-4BAB-8770-3A328718D5A9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04DD41-0494-4B69-B0BF-4A275D49A262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50C0416-ACC0-44C2-AA3C-A01A7C9B43CA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  <p:sldLayoutId id="2147483672" r:id="rId3"/>
    <p:sldLayoutId id="2147483673" r:id="rId4"/>
    <p:sldLayoutId id="2147483674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BA754B-21DE-4946-A013-5616F8C78185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E0CB8C-7FC2-40BB-88FA-B8D553095186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C3EA20-CE52-4A78-8538-9140FE72B00C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2CE17F-E524-49C9-BF6A-CF7494DFB4D7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2CB827-4F2C-43EB-9135-67A7677F4DF5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C04CC1-6B50-4E36-85B6-3CA31C8FC0CA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6;p9"/>
          <p:cNvSpPr/>
          <p:nvPr/>
        </p:nvSpPr>
        <p:spPr>
          <a:xfrm>
            <a:off x="4572000" y="0"/>
            <a:ext cx="4569120" cy="51408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D543CB-6579-4D79-AE76-9C09271FDFCD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1631880"/>
            <a:ext cx="85176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Nimbus Roman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5760" cy="39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DB96C4-CB66-47E3-812A-98ED6001A7EC}" type="slidenum">
              <a:rPr b="0" lang="f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en.wikipedia.org/wiki/Martinitoren" TargetMode="External"/><Relationship Id="rId3" Type="http://schemas.openxmlformats.org/officeDocument/2006/relationships/hyperlink" Target="https://en.wikipedia.org/wiki/Amsterdam" TargetMode="External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28600" y="13356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Mein Urlaub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311760" y="2854080"/>
            <a:ext cx="8517600" cy="78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in Niederlande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2286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Das Königliche Palais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4968000" y="2702520"/>
            <a:ext cx="3489480" cy="232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6095880" y="1485720"/>
            <a:ext cx="2590200" cy="194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685800" y="2286000"/>
            <a:ext cx="3885480" cy="91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Symbol" charset="2"/>
              <a:buChar char="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Erbaut im 17. Jahrhundert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Symbol" charset="2"/>
              <a:buChar char="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Klassische Architektur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28600" y="16002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Fazit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"/>
          <p:cNvSpPr/>
          <p:nvPr/>
        </p:nvSpPr>
        <p:spPr>
          <a:xfrm>
            <a:off x="3657600" y="457200"/>
            <a:ext cx="2285280" cy="95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6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Quellen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endParaRPr b="0" lang="en-US" sz="26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102" name=""/>
          <p:cNvSpPr/>
          <p:nvPr/>
        </p:nvSpPr>
        <p:spPr>
          <a:xfrm>
            <a:off x="0" y="1198440"/>
            <a:ext cx="4799880" cy="26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https://de.wikipedia.org/wiki/Niederlande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https://bonnes-recettes.net/cuisine-neerlandaise-10-plats-traditionnels-des-pays-bas-a-essayer/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https://de.wikipedia.org/wiki/Groningen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97a7"/>
                </a:solidFill>
                <a:effectLst/>
                <a:uFillTx/>
                <a:latin typeface="Arial"/>
                <a:ea typeface="DejaVu Sans"/>
                <a:hlinkClick r:id="rId2"/>
              </a:rPr>
              <a:t>https://en.wikipedia.org/wiki/Martinitoren</a:t>
            </a: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 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97a7"/>
                </a:solidFill>
                <a:effectLst/>
                <a:uFillTx/>
                <a:latin typeface="Arial"/>
                <a:ea typeface="DejaVu Sans"/>
                <a:hlinkClick r:id="rId3"/>
              </a:rPr>
              <a:t>https://en.wikipedia.org/wiki/Amsterdam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https://de.wikipedia.org/wiki/K%C3%B6nigliches_Palais_(Amsterdam)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103" name=""/>
          <p:cNvSpPr/>
          <p:nvPr/>
        </p:nvSpPr>
        <p:spPr>
          <a:xfrm>
            <a:off x="1371600" y="4572000"/>
            <a:ext cx="3428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Images: Wikpedia 6 Unsplash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28600" y="16002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9999"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Haben Sie Fragen?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743760"/>
            <a:ext cx="8517600" cy="205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6720" cy="298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-601200" y="0"/>
            <a:ext cx="9973080" cy="561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200400" y="457200"/>
            <a:ext cx="2928240" cy="91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9999"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Anekdote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914400" y="1946160"/>
            <a:ext cx="4282200" cy="285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5715000" y="2743200"/>
            <a:ext cx="3047400" cy="1599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-59400" y="37404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Der Inhalt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1042920" y="1604160"/>
            <a:ext cx="6022800" cy="319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-406440">
              <a:lnSpc>
                <a:spcPct val="100000"/>
              </a:lnSpc>
              <a:spcBef>
                <a:spcPts val="289"/>
              </a:spcBef>
              <a:buClr>
                <a:srgbClr val="ffffff"/>
              </a:buClr>
              <a:buFont typeface="Arial"/>
              <a:buChar char="➔"/>
            </a:pPr>
            <a:r>
              <a:rPr b="0" lang="fr" sz="15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Präsentation des Landes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457200" indent="-406440">
              <a:lnSpc>
                <a:spcPct val="100000"/>
              </a:lnSpc>
              <a:spcBef>
                <a:spcPts val="289"/>
              </a:spcBef>
              <a:buClr>
                <a:srgbClr val="ffffff"/>
              </a:buClr>
              <a:buFont typeface="Arial"/>
              <a:buChar char="➔"/>
            </a:pPr>
            <a:r>
              <a:rPr b="0" lang="fr" sz="15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Essen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457200" indent="-406440">
              <a:lnSpc>
                <a:spcPct val="100000"/>
              </a:lnSpc>
              <a:spcBef>
                <a:spcPts val="289"/>
              </a:spcBef>
              <a:buClr>
                <a:srgbClr val="ffffff"/>
              </a:buClr>
              <a:buFont typeface="Arial"/>
              <a:buChar char="➔"/>
            </a:pPr>
            <a:r>
              <a:rPr b="0" lang="fr" sz="15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Groningen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457200" indent="-406440">
              <a:lnSpc>
                <a:spcPct val="100000"/>
              </a:lnSpc>
              <a:spcBef>
                <a:spcPts val="289"/>
              </a:spcBef>
              <a:buClr>
                <a:srgbClr val="ffffff"/>
              </a:buClr>
              <a:buFont typeface="Arial"/>
              <a:buChar char="➔"/>
            </a:pPr>
            <a:r>
              <a:rPr b="0" lang="fr" sz="15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Robbenzentrum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457200" indent="-406440">
              <a:lnSpc>
                <a:spcPct val="100000"/>
              </a:lnSpc>
              <a:spcBef>
                <a:spcPts val="289"/>
              </a:spcBef>
              <a:buClr>
                <a:srgbClr val="ffffff"/>
              </a:buClr>
              <a:buFont typeface="Arial"/>
              <a:buChar char="➔"/>
            </a:pPr>
            <a:r>
              <a:rPr b="0" lang="fr" sz="15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Das Forum Groninguen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457200" indent="-406440">
              <a:lnSpc>
                <a:spcPct val="100000"/>
              </a:lnSpc>
              <a:spcBef>
                <a:spcPts val="289"/>
              </a:spcBef>
              <a:buClr>
                <a:srgbClr val="ffffff"/>
              </a:buClr>
              <a:buFont typeface="Arial"/>
              <a:buChar char="➔"/>
            </a:pPr>
            <a:r>
              <a:rPr b="0" lang="fr" sz="15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Amsterdam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457200" indent="-406440">
              <a:lnSpc>
                <a:spcPct val="100000"/>
              </a:lnSpc>
              <a:spcBef>
                <a:spcPts val="289"/>
              </a:spcBef>
              <a:buClr>
                <a:srgbClr val="ffffff"/>
              </a:buClr>
              <a:buFont typeface="Arial"/>
              <a:buChar char="➔"/>
            </a:pPr>
            <a:r>
              <a:rPr b="0" lang="fr" sz="15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Das Kongliche Palais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457200" indent="-406440">
              <a:lnSpc>
                <a:spcPct val="100000"/>
              </a:lnSpc>
              <a:spcBef>
                <a:spcPts val="289"/>
              </a:spcBef>
              <a:buClr>
                <a:srgbClr val="ffffff"/>
              </a:buClr>
              <a:buFont typeface="Arial"/>
              <a:buChar char="➔"/>
            </a:pPr>
            <a:r>
              <a:rPr b="0" lang="fr" sz="15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Fazit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457200" indent="-406440">
              <a:lnSpc>
                <a:spcPct val="100000"/>
              </a:lnSpc>
              <a:spcBef>
                <a:spcPts val="289"/>
              </a:spcBef>
              <a:buClr>
                <a:srgbClr val="ffffff"/>
              </a:buClr>
              <a:buFont typeface="Arial"/>
              <a:buChar char="➔"/>
            </a:pPr>
            <a:r>
              <a:rPr b="0" lang="fr" sz="15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Fragen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indent="0">
              <a:lnSpc>
                <a:spcPct val="100000"/>
              </a:lnSpc>
              <a:spcBef>
                <a:spcPts val="289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3528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Präsentation des Landes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65" name="Google Shape;67;p15" descr=""/>
          <p:cNvPicPr/>
          <p:nvPr/>
        </p:nvPicPr>
        <p:blipFill>
          <a:blip r:embed="rId2"/>
          <a:stretch/>
        </p:blipFill>
        <p:spPr>
          <a:xfrm>
            <a:off x="6868080" y="1423440"/>
            <a:ext cx="1573200" cy="105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Google Shape;68;p15" descr=""/>
          <p:cNvPicPr/>
          <p:nvPr/>
        </p:nvPicPr>
        <p:blipFill>
          <a:blip r:embed="rId3"/>
          <a:stretch/>
        </p:blipFill>
        <p:spPr>
          <a:xfrm>
            <a:off x="5313240" y="2647800"/>
            <a:ext cx="3128040" cy="212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Google Shape;69;p15"/>
          <p:cNvSpPr/>
          <p:nvPr/>
        </p:nvSpPr>
        <p:spPr>
          <a:xfrm>
            <a:off x="311760" y="1764720"/>
            <a:ext cx="4668480" cy="2744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34308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fr" sz="18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Bevölkerung: 18’045’532 Einwohner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marL="457200" indent="-34308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fr" sz="18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Sprache: Niederländische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marL="457200" indent="-34308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fr" sz="18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Fläche: 41.530 km²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marL="457200" indent="-34308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fr" sz="18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Hauptstadt: Amsterdam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  <a:p>
            <a:pPr marL="457200" indent="-34308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fr" sz="18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König: Willem-Alexander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imbus Roman"/>
            </a:endParaRPr>
          </a:p>
        </p:txBody>
      </p:sp>
      <p:pic>
        <p:nvPicPr>
          <p:cNvPr id="68" name="Google Shape;70;p15" descr=""/>
          <p:cNvPicPr/>
          <p:nvPr/>
        </p:nvPicPr>
        <p:blipFill>
          <a:blip r:embed="rId4"/>
          <a:stretch/>
        </p:blipFill>
        <p:spPr>
          <a:xfrm>
            <a:off x="5266080" y="1423440"/>
            <a:ext cx="1406160" cy="187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685800" y="3082680"/>
            <a:ext cx="2460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Die Heringe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3528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Das Essen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rcRect l="0" t="0" r="0" b="9991"/>
          <a:stretch/>
        </p:blipFill>
        <p:spPr>
          <a:xfrm>
            <a:off x="360720" y="1243440"/>
            <a:ext cx="2608920" cy="172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3375360" y="2057400"/>
            <a:ext cx="2566080" cy="171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4"/>
          <a:srcRect l="0" t="22262" r="0" b="0"/>
          <a:stretch/>
        </p:blipFill>
        <p:spPr>
          <a:xfrm>
            <a:off x="6629400" y="1371600"/>
            <a:ext cx="2129760" cy="228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5"/>
          <a:srcRect l="0" t="4483" r="0" b="2183"/>
          <a:stretch/>
        </p:blipFill>
        <p:spPr>
          <a:xfrm>
            <a:off x="1371600" y="1829160"/>
            <a:ext cx="2526120" cy="31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"/>
          <p:cNvSpPr/>
          <p:nvPr/>
        </p:nvSpPr>
        <p:spPr>
          <a:xfrm>
            <a:off x="6629400" y="3741120"/>
            <a:ext cx="20566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Die Apfelkuchen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76" name=""/>
          <p:cNvSpPr/>
          <p:nvPr/>
        </p:nvSpPr>
        <p:spPr>
          <a:xfrm>
            <a:off x="1600200" y="4800600"/>
            <a:ext cx="1828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Stroopwafel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77" name=""/>
          <p:cNvSpPr/>
          <p:nvPr/>
        </p:nvSpPr>
        <p:spPr>
          <a:xfrm>
            <a:off x="3886200" y="3886200"/>
            <a:ext cx="1828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kibbelings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78" name="" descr=""/>
          <p:cNvPicPr/>
          <p:nvPr/>
        </p:nvPicPr>
        <p:blipFill>
          <a:blip r:embed="rId6"/>
          <a:stretch/>
        </p:blipFill>
        <p:spPr>
          <a:xfrm>
            <a:off x="2089080" y="1600200"/>
            <a:ext cx="4539600" cy="3025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11760" y="3528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Groningen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80" name=""/>
          <p:cNvSpPr/>
          <p:nvPr/>
        </p:nvSpPr>
        <p:spPr>
          <a:xfrm>
            <a:off x="685800" y="1379160"/>
            <a:ext cx="3884760" cy="91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Im Norden der Niederlande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244’807 Einwohner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943600" y="1828800"/>
            <a:ext cx="2665080" cy="300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4480200" y="2453400"/>
            <a:ext cx="1792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1143000" y="2514600"/>
            <a:ext cx="3500640" cy="262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3528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Robbenzentrum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3658680" y="1600200"/>
            <a:ext cx="4799520" cy="320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"/>
          <p:cNvSpPr txBox="1"/>
          <p:nvPr/>
        </p:nvSpPr>
        <p:spPr>
          <a:xfrm>
            <a:off x="228600" y="2057400"/>
            <a:ext cx="2971800" cy="251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Roman"/>
              </a:rPr>
              <a:t>Großes Zentrum für Robben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Roman"/>
              </a:rPr>
              <a:t>Pflegen kranke Robben.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3528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Forum Groninguen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886200" y="2057400"/>
            <a:ext cx="4668120" cy="262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0" y="228600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Kulturzentrum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90" name=""/>
          <p:cNvSpPr/>
          <p:nvPr/>
        </p:nvSpPr>
        <p:spPr>
          <a:xfrm>
            <a:off x="228600" y="3000600"/>
            <a:ext cx="29710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Geschäften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Restaurants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Kinos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anderen Aktivitäten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352800"/>
            <a:ext cx="8517600" cy="99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5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Amsterdam</a:t>
            </a:r>
            <a:endParaRPr b="0" lang="en-US" sz="52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  <p:sp>
        <p:nvSpPr>
          <p:cNvPr id="92" name=""/>
          <p:cNvSpPr/>
          <p:nvPr/>
        </p:nvSpPr>
        <p:spPr>
          <a:xfrm>
            <a:off x="4480200" y="2453400"/>
            <a:ext cx="1792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914400" y="2915640"/>
            <a:ext cx="3169080" cy="21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5472360" y="3200400"/>
            <a:ext cx="1613160" cy="182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914400" y="1600200"/>
            <a:ext cx="4799520" cy="91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Im westlichen Zentrum der Niederlande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1’654’000 Einwohner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Nimbus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Application>LibreOffice/25.2.3.2$Linux_X86_64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2025-05-25T17:08:04Z</dcterms:modified>
  <cp:revision>21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